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6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4" autoAdjust="0"/>
    <p:restoredTop sz="93971" autoAdjust="0"/>
  </p:normalViewPr>
  <p:slideViewPr>
    <p:cSldViewPr snapToGrid="0">
      <p:cViewPr varScale="1">
        <p:scale>
          <a:sx n="128" d="100"/>
          <a:sy n="128" d="100"/>
        </p:scale>
        <p:origin x="52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A1780-BF33-4130-A03A-2075B1424BE6}" type="datetimeFigureOut">
              <a:rPr kumimoji="1" lang="ja-JP" altLang="en-US" smtClean="0"/>
              <a:t>2021/4/22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69B10-77D5-4259-A1C7-2DCB4CF2D2B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332400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A1780-BF33-4130-A03A-2075B1424BE6}" type="datetimeFigureOut">
              <a:rPr kumimoji="1" lang="ja-JP" altLang="en-US" smtClean="0"/>
              <a:t>2021/4/22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69B10-77D5-4259-A1C7-2DCB4CF2D2B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295465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A1780-BF33-4130-A03A-2075B1424BE6}" type="datetimeFigureOut">
              <a:rPr kumimoji="1" lang="ja-JP" altLang="en-US" smtClean="0"/>
              <a:t>2021/4/22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69B10-77D5-4259-A1C7-2DCB4CF2D2B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086556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A1780-BF33-4130-A03A-2075B1424BE6}" type="datetimeFigureOut">
              <a:rPr kumimoji="1" lang="ja-JP" altLang="en-US" smtClean="0"/>
              <a:t>2021/4/22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69B10-77D5-4259-A1C7-2DCB4CF2D2B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928737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A1780-BF33-4130-A03A-2075B1424BE6}" type="datetimeFigureOut">
              <a:rPr kumimoji="1" lang="ja-JP" altLang="en-US" smtClean="0"/>
              <a:t>2021/4/22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69B10-77D5-4259-A1C7-2DCB4CF2D2B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071122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A1780-BF33-4130-A03A-2075B1424BE6}" type="datetimeFigureOut">
              <a:rPr kumimoji="1" lang="ja-JP" altLang="en-US" smtClean="0"/>
              <a:t>2021/4/22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69B10-77D5-4259-A1C7-2DCB4CF2D2B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445461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A1780-BF33-4130-A03A-2075B1424BE6}" type="datetimeFigureOut">
              <a:rPr kumimoji="1" lang="ja-JP" altLang="en-US" smtClean="0"/>
              <a:t>2021/4/22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69B10-77D5-4259-A1C7-2DCB4CF2D2B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297039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A1780-BF33-4130-A03A-2075B1424BE6}" type="datetimeFigureOut">
              <a:rPr kumimoji="1" lang="ja-JP" altLang="en-US" smtClean="0"/>
              <a:t>2021/4/22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69B10-77D5-4259-A1C7-2DCB4CF2D2B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901242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A1780-BF33-4130-A03A-2075B1424BE6}" type="datetimeFigureOut">
              <a:rPr kumimoji="1" lang="ja-JP" altLang="en-US" smtClean="0"/>
              <a:t>2021/4/22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69B10-77D5-4259-A1C7-2DCB4CF2D2B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236745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A1780-BF33-4130-A03A-2075B1424BE6}" type="datetimeFigureOut">
              <a:rPr kumimoji="1" lang="ja-JP" altLang="en-US" smtClean="0"/>
              <a:t>2021/4/22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69B10-77D5-4259-A1C7-2DCB4CF2D2B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298503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A1780-BF33-4130-A03A-2075B1424BE6}" type="datetimeFigureOut">
              <a:rPr kumimoji="1" lang="ja-JP" altLang="en-US" smtClean="0"/>
              <a:t>2021/4/22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69B10-77D5-4259-A1C7-2DCB4CF2D2B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536198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0A1780-BF33-4130-A03A-2075B1424BE6}" type="datetimeFigureOut">
              <a:rPr kumimoji="1" lang="ja-JP" altLang="en-US" smtClean="0"/>
              <a:t>2021/4/22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569B10-77D5-4259-A1C7-2DCB4CF2D2B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629716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図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411" y="1196329"/>
            <a:ext cx="2403646" cy="5205866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45472" y="346653"/>
            <a:ext cx="6255327" cy="466148"/>
          </a:xfrm>
        </p:spPr>
        <p:txBody>
          <a:bodyPr>
            <a:noAutofit/>
          </a:bodyPr>
          <a:lstStyle/>
          <a:p>
            <a:r>
              <a:rPr lang="en-US" altLang="ja-JP" sz="2400" b="1" u="sng" dirty="0">
                <a:latin typeface="Meiryo UI" panose="020B0604030504040204" pitchFamily="50" charset="-128"/>
                <a:ea typeface="Meiryo UI" panose="020B0604030504040204" pitchFamily="50" charset="-128"/>
              </a:rPr>
              <a:t>Step4 : Question #1 </a:t>
            </a:r>
            <a:endParaRPr kumimoji="1" lang="ja-JP" altLang="en-US" sz="2400" u="sng" dirty="0"/>
          </a:p>
        </p:txBody>
      </p:sp>
      <p:sp>
        <p:nvSpPr>
          <p:cNvPr id="10" name="正方形/長方形 9"/>
          <p:cNvSpPr/>
          <p:nvPr/>
        </p:nvSpPr>
        <p:spPr>
          <a:xfrm>
            <a:off x="1108932" y="2780586"/>
            <a:ext cx="2115128" cy="37824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2" name="直線矢印コネクタ 11"/>
          <p:cNvCxnSpPr/>
          <p:nvPr/>
        </p:nvCxnSpPr>
        <p:spPr>
          <a:xfrm flipV="1">
            <a:off x="3482109" y="1062183"/>
            <a:ext cx="1398840" cy="200429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テキスト ボックス 15"/>
          <p:cNvSpPr txBox="1"/>
          <p:nvPr/>
        </p:nvSpPr>
        <p:spPr>
          <a:xfrm>
            <a:off x="4938031" y="773548"/>
            <a:ext cx="557295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>
                <a:solidFill>
                  <a:srgbClr val="F7092B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Can we make Japanese translations a little smaller with </a:t>
            </a:r>
            <a:br>
              <a:rPr lang="en-US" altLang="ja-JP" sz="2000" dirty="0">
                <a:solidFill>
                  <a:srgbClr val="F7092B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</a:br>
            <a:r>
              <a:rPr lang="en-US" altLang="ja-JP" sz="2000" b="1" u="sng" dirty="0">
                <a:solidFill>
                  <a:srgbClr val="F7092B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NO line breaks</a:t>
            </a:r>
            <a:r>
              <a:rPr lang="en-US" altLang="ja-JP" sz="2000" dirty="0">
                <a:solidFill>
                  <a:srgbClr val="F7092B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, as follows?</a:t>
            </a:r>
          </a:p>
          <a:p>
            <a:endParaRPr kumimoji="1" lang="en-US" altLang="ja-JP" sz="2000" dirty="0">
              <a:solidFill>
                <a:srgbClr val="F7092B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ja-JP" altLang="en-US" sz="2000" dirty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現在の肌状態で最も当てはまるのは？</a:t>
            </a:r>
          </a:p>
        </p:txBody>
      </p:sp>
      <p:pic>
        <p:nvPicPr>
          <p:cNvPr id="23" name="図 2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8666" y="2460182"/>
            <a:ext cx="1951681" cy="4226991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</p:pic>
      <p:sp>
        <p:nvSpPr>
          <p:cNvPr id="4" name="正方形/長方形 3"/>
          <p:cNvSpPr/>
          <p:nvPr/>
        </p:nvSpPr>
        <p:spPr>
          <a:xfrm>
            <a:off x="6861388" y="3743844"/>
            <a:ext cx="1690254" cy="2555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0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6748666" y="3783902"/>
            <a:ext cx="254677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800" dirty="0">
                <a:solidFill>
                  <a:srgbClr val="FF0000"/>
                </a:solidFill>
              </a:rPr>
              <a:t>現在の肌状態で最も</a:t>
            </a:r>
            <a:r>
              <a:rPr kumimoji="1" lang="ja-JP" altLang="en-US" sz="800" dirty="0">
                <a:solidFill>
                  <a:srgbClr val="FF0000"/>
                </a:solidFill>
              </a:rPr>
              <a:t>当てはまるのは？</a:t>
            </a:r>
          </a:p>
        </p:txBody>
      </p:sp>
    </p:spTree>
    <p:extLst>
      <p:ext uri="{BB962C8B-B14F-4D97-AF65-F5344CB8AC3E}">
        <p14:creationId xmlns:p14="http://schemas.microsoft.com/office/powerpoint/2010/main" val="20724945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/>
          <p:cNvSpPr>
            <a:spLocks noGrp="1"/>
          </p:cNvSpPr>
          <p:nvPr>
            <p:ph type="title"/>
          </p:nvPr>
        </p:nvSpPr>
        <p:spPr>
          <a:xfrm>
            <a:off x="99291" y="143453"/>
            <a:ext cx="7021946" cy="660111"/>
          </a:xfrm>
        </p:spPr>
        <p:txBody>
          <a:bodyPr>
            <a:normAutofit/>
          </a:bodyPr>
          <a:lstStyle/>
          <a:p>
            <a:r>
              <a:rPr kumimoji="1" lang="en-US" altLang="ja-JP" sz="2400" b="1" u="sng" dirty="0">
                <a:latin typeface="Meiryo UI" panose="020B0604030504040204" pitchFamily="50" charset="-128"/>
                <a:ea typeface="Meiryo UI" panose="020B0604030504040204" pitchFamily="50" charset="-128"/>
              </a:rPr>
              <a:t>Step6 : Question #3</a:t>
            </a:r>
            <a:r>
              <a:rPr kumimoji="1" lang="ja-JP" altLang="en-US" sz="2400" b="1" u="sng" dirty="0">
                <a:latin typeface="Meiryo UI" panose="020B0604030504040204" pitchFamily="50" charset="-128"/>
                <a:ea typeface="Meiryo UI" panose="020B0604030504040204" pitchFamily="50" charset="-128"/>
              </a:rPr>
              <a:t>　</a:t>
            </a:r>
          </a:p>
        </p:txBody>
      </p:sp>
      <p:sp>
        <p:nvSpPr>
          <p:cNvPr id="7" name="正方形/長方形 6"/>
          <p:cNvSpPr/>
          <p:nvPr/>
        </p:nvSpPr>
        <p:spPr>
          <a:xfrm>
            <a:off x="4895271" y="1362669"/>
            <a:ext cx="685338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dirty="0">
                <a:solidFill>
                  <a:srgbClr val="F7092B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Currently, the answer from Question #4 is used.</a:t>
            </a:r>
          </a:p>
          <a:p>
            <a:pPr algn="ctr"/>
            <a:r>
              <a:rPr lang="en-US" altLang="ja-JP" dirty="0">
                <a:solidFill>
                  <a:srgbClr val="F7092B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Please revise the answer to the correct one as follows.</a:t>
            </a:r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727" y="1256146"/>
            <a:ext cx="2450804" cy="5316173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</p:pic>
      <p:grpSp>
        <p:nvGrpSpPr>
          <p:cNvPr id="14" name="グループ化 13"/>
          <p:cNvGrpSpPr/>
          <p:nvPr/>
        </p:nvGrpSpPr>
        <p:grpSpPr>
          <a:xfrm>
            <a:off x="7379855" y="2096656"/>
            <a:ext cx="2157957" cy="4553526"/>
            <a:chOff x="7644812" y="2281382"/>
            <a:chExt cx="1893000" cy="4106209"/>
          </a:xfrm>
        </p:grpSpPr>
        <p:pic>
          <p:nvPicPr>
            <p:cNvPr id="12" name="図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644812" y="2281382"/>
              <a:ext cx="1893000" cy="4106209"/>
            </a:xfrm>
            <a:prstGeom prst="rect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</p:pic>
        <p:pic>
          <p:nvPicPr>
            <p:cNvPr id="11" name="図 10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13" t="36821" r="51051" b="39732"/>
            <a:stretch/>
          </p:blipFill>
          <p:spPr>
            <a:xfrm>
              <a:off x="7758544" y="3794159"/>
              <a:ext cx="835032" cy="971805"/>
            </a:xfrm>
            <a:prstGeom prst="rect">
              <a:avLst/>
            </a:prstGeom>
          </p:spPr>
        </p:pic>
      </p:grpSp>
      <p:sp>
        <p:nvSpPr>
          <p:cNvPr id="3" name="正方形/長方形 2"/>
          <p:cNvSpPr/>
          <p:nvPr/>
        </p:nvSpPr>
        <p:spPr>
          <a:xfrm>
            <a:off x="997527" y="3186545"/>
            <a:ext cx="1117602" cy="12653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6" name="直線矢印コネクタ 5"/>
          <p:cNvCxnSpPr/>
          <p:nvPr/>
        </p:nvCxnSpPr>
        <p:spPr>
          <a:xfrm flipV="1">
            <a:off x="2355273" y="2096655"/>
            <a:ext cx="3121891" cy="181757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15355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/>
          <p:cNvSpPr>
            <a:spLocks noGrp="1"/>
          </p:cNvSpPr>
          <p:nvPr>
            <p:ph type="title"/>
          </p:nvPr>
        </p:nvSpPr>
        <p:spPr>
          <a:xfrm>
            <a:off x="99291" y="143453"/>
            <a:ext cx="7021946" cy="660111"/>
          </a:xfrm>
        </p:spPr>
        <p:txBody>
          <a:bodyPr>
            <a:normAutofit/>
          </a:bodyPr>
          <a:lstStyle/>
          <a:p>
            <a:r>
              <a:rPr kumimoji="1" lang="en-US" altLang="ja-JP" sz="2400" b="1" u="sng" dirty="0">
                <a:latin typeface="Meiryo UI" panose="020B0604030504040204" pitchFamily="50" charset="-128"/>
                <a:ea typeface="Meiryo UI" panose="020B0604030504040204" pitchFamily="50" charset="-128"/>
              </a:rPr>
              <a:t>Step7 : Question #4</a:t>
            </a:r>
            <a:r>
              <a:rPr kumimoji="1" lang="ja-JP" altLang="en-US" sz="2400" b="1" u="sng" dirty="0">
                <a:latin typeface="Meiryo UI" panose="020B0604030504040204" pitchFamily="50" charset="-128"/>
                <a:ea typeface="Meiryo UI" panose="020B0604030504040204" pitchFamily="50" charset="-128"/>
              </a:rPr>
              <a:t>　</a:t>
            </a:r>
          </a:p>
        </p:txBody>
      </p:sp>
      <p:sp>
        <p:nvSpPr>
          <p:cNvPr id="7" name="正方形/長方形 6"/>
          <p:cNvSpPr/>
          <p:nvPr/>
        </p:nvSpPr>
        <p:spPr>
          <a:xfrm>
            <a:off x="4895271" y="1362669"/>
            <a:ext cx="685338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dirty="0">
                <a:solidFill>
                  <a:srgbClr val="F7092B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Currently, the answer from Question #3 is used.</a:t>
            </a:r>
          </a:p>
          <a:p>
            <a:pPr algn="ctr"/>
            <a:r>
              <a:rPr lang="en-US" altLang="ja-JP" dirty="0">
                <a:solidFill>
                  <a:srgbClr val="F7092B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Please revise the answer to the correct one as follows.</a:t>
            </a:r>
          </a:p>
        </p:txBody>
      </p:sp>
      <p:pic>
        <p:nvPicPr>
          <p:cNvPr id="11" name="図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713" y="1208179"/>
            <a:ext cx="2455401" cy="5317958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</p:pic>
      <p:grpSp>
        <p:nvGrpSpPr>
          <p:cNvPr id="13" name="グループ化 12"/>
          <p:cNvGrpSpPr/>
          <p:nvPr/>
        </p:nvGrpSpPr>
        <p:grpSpPr>
          <a:xfrm>
            <a:off x="7121237" y="2225965"/>
            <a:ext cx="2216727" cy="4433454"/>
            <a:chOff x="7461509" y="2346035"/>
            <a:chExt cx="1792347" cy="3881901"/>
          </a:xfrm>
        </p:grpSpPr>
        <p:pic>
          <p:nvPicPr>
            <p:cNvPr id="12" name="図 1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61509" y="2346035"/>
              <a:ext cx="1792347" cy="3881901"/>
            </a:xfrm>
            <a:prstGeom prst="rect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</p:pic>
        <p:pic>
          <p:nvPicPr>
            <p:cNvPr id="2" name="図 1"/>
            <p:cNvPicPr>
              <a:picLocks noChangeAspect="1"/>
            </p:cNvPicPr>
            <p:nvPr/>
          </p:nvPicPr>
          <p:blipFill rotWithShape="1">
            <a:blip r:embed="rId4"/>
            <a:srcRect l="5102" t="37019" r="51181" b="39178"/>
            <a:stretch/>
          </p:blipFill>
          <p:spPr>
            <a:xfrm>
              <a:off x="7555345" y="3768437"/>
              <a:ext cx="813340" cy="960581"/>
            </a:xfrm>
            <a:prstGeom prst="rect">
              <a:avLst/>
            </a:prstGeom>
          </p:spPr>
        </p:pic>
      </p:grpSp>
      <p:sp>
        <p:nvSpPr>
          <p:cNvPr id="3" name="正方形/長方形 2"/>
          <p:cNvSpPr/>
          <p:nvPr/>
        </p:nvSpPr>
        <p:spPr>
          <a:xfrm>
            <a:off x="905164" y="3112655"/>
            <a:ext cx="1080654" cy="13300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6" name="直線矢印コネクタ 5"/>
          <p:cNvCxnSpPr/>
          <p:nvPr/>
        </p:nvCxnSpPr>
        <p:spPr>
          <a:xfrm flipV="1">
            <a:off x="2150918" y="1775213"/>
            <a:ext cx="2918691" cy="209194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21699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テキスト ボックス 5"/>
          <p:cNvSpPr txBox="1"/>
          <p:nvPr/>
        </p:nvSpPr>
        <p:spPr>
          <a:xfrm>
            <a:off x="71446" y="134765"/>
            <a:ext cx="84194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b="1" u="sng" dirty="0">
                <a:latin typeface="Meiryo UI" panose="020B0604030504040204" pitchFamily="50" charset="-128"/>
                <a:ea typeface="Meiryo UI" panose="020B0604030504040204" pitchFamily="50" charset="-128"/>
              </a:rPr>
              <a:t>Step8 : Recommendation</a:t>
            </a:r>
            <a:endParaRPr kumimoji="1" lang="en-US" altLang="ja-JP" sz="2400" u="sng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5043055" y="934300"/>
            <a:ext cx="714894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000" dirty="0">
                <a:solidFill>
                  <a:srgbClr val="F7092B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Please revise Japanese translation of SEKKISEI pure </a:t>
            </a:r>
            <a:r>
              <a:rPr lang="en-US" altLang="ja-JP" sz="2000" dirty="0" err="1">
                <a:solidFill>
                  <a:srgbClr val="F7092B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conc</a:t>
            </a:r>
            <a:r>
              <a:rPr lang="en-US" altLang="ja-JP" sz="2000" dirty="0">
                <a:solidFill>
                  <a:srgbClr val="F7092B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 and SEKKISEI natural drip with the following one;</a:t>
            </a:r>
            <a:r>
              <a:rPr lang="ja-JP" altLang="en-US" sz="2000" dirty="0">
                <a:solidFill>
                  <a:srgbClr val="F7092B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あなたにぴったりの化粧水は・・・</a:t>
            </a:r>
            <a:endParaRPr lang="en-US" altLang="ja-JP" sz="2000" dirty="0">
              <a:solidFill>
                <a:srgbClr val="F7092B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grpSp>
        <p:nvGrpSpPr>
          <p:cNvPr id="8" name="グループ化 7"/>
          <p:cNvGrpSpPr/>
          <p:nvPr/>
        </p:nvGrpSpPr>
        <p:grpSpPr>
          <a:xfrm>
            <a:off x="480413" y="708046"/>
            <a:ext cx="4216083" cy="6157880"/>
            <a:chOff x="7421736" y="378125"/>
            <a:chExt cx="4216083" cy="6157880"/>
          </a:xfrm>
        </p:grpSpPr>
        <p:pic>
          <p:nvPicPr>
            <p:cNvPr id="9" name="図 8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474" b="10233"/>
            <a:stretch/>
          </p:blipFill>
          <p:spPr>
            <a:xfrm>
              <a:off x="9938289" y="378125"/>
              <a:ext cx="1699530" cy="2918691"/>
            </a:xfrm>
            <a:prstGeom prst="rect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</p:pic>
        <p:pic>
          <p:nvPicPr>
            <p:cNvPr id="12" name="図 11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721" b="10233"/>
            <a:stretch/>
          </p:blipFill>
          <p:spPr>
            <a:xfrm>
              <a:off x="7421736" y="378125"/>
              <a:ext cx="1699530" cy="2946400"/>
            </a:xfrm>
            <a:prstGeom prst="rect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</p:pic>
        <p:pic>
          <p:nvPicPr>
            <p:cNvPr id="13" name="図 12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992" b="9666"/>
            <a:stretch/>
          </p:blipFill>
          <p:spPr>
            <a:xfrm>
              <a:off x="7422759" y="3617314"/>
              <a:ext cx="1698507" cy="2918691"/>
            </a:xfrm>
            <a:prstGeom prst="rect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</p:pic>
        <p:pic>
          <p:nvPicPr>
            <p:cNvPr id="14" name="図 13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069" b="10134"/>
            <a:stretch/>
          </p:blipFill>
          <p:spPr>
            <a:xfrm>
              <a:off x="9943665" y="3502980"/>
              <a:ext cx="1694154" cy="2927928"/>
            </a:xfrm>
            <a:prstGeom prst="rect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</p:pic>
      </p:grpSp>
      <p:sp>
        <p:nvSpPr>
          <p:cNvPr id="10" name="正方形/長方形 9"/>
          <p:cNvSpPr/>
          <p:nvPr/>
        </p:nvSpPr>
        <p:spPr>
          <a:xfrm>
            <a:off x="480414" y="1219200"/>
            <a:ext cx="1699530" cy="2124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480414" y="4359563"/>
            <a:ext cx="1616242" cy="26785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5" name="図 2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21" b="10233"/>
          <a:stretch/>
        </p:blipFill>
        <p:spPr>
          <a:xfrm>
            <a:off x="6228837" y="2732386"/>
            <a:ext cx="1877163" cy="3254354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</p:pic>
      <p:pic>
        <p:nvPicPr>
          <p:cNvPr id="26" name="図 2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92" b="9666"/>
          <a:stretch/>
        </p:blipFill>
        <p:spPr>
          <a:xfrm>
            <a:off x="8490858" y="2749282"/>
            <a:ext cx="1960566" cy="3369010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</p:pic>
      <p:sp>
        <p:nvSpPr>
          <p:cNvPr id="4" name="テキスト ボックス 3"/>
          <p:cNvSpPr txBox="1"/>
          <p:nvPr/>
        </p:nvSpPr>
        <p:spPr>
          <a:xfrm>
            <a:off x="7132320" y="3275937"/>
            <a:ext cx="524786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700" dirty="0">
                <a:solidFill>
                  <a:srgbClr val="FF0000"/>
                </a:solidFill>
              </a:rPr>
              <a:t>化粧水</a:t>
            </a:r>
          </a:p>
        </p:txBody>
      </p:sp>
      <p:sp>
        <p:nvSpPr>
          <p:cNvPr id="28" name="テキスト ボックス 27"/>
          <p:cNvSpPr txBox="1"/>
          <p:nvPr/>
        </p:nvSpPr>
        <p:spPr>
          <a:xfrm>
            <a:off x="9447287" y="3276879"/>
            <a:ext cx="524786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700" dirty="0">
                <a:solidFill>
                  <a:srgbClr val="FF0000"/>
                </a:solidFill>
              </a:rPr>
              <a:t>化粧水</a:t>
            </a:r>
          </a:p>
        </p:txBody>
      </p:sp>
    </p:spTree>
    <p:extLst>
      <p:ext uri="{BB962C8B-B14F-4D97-AF65-F5344CB8AC3E}">
        <p14:creationId xmlns:p14="http://schemas.microsoft.com/office/powerpoint/2010/main" val="27473427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テキスト ボックス 5"/>
          <p:cNvSpPr txBox="1"/>
          <p:nvPr/>
        </p:nvSpPr>
        <p:spPr>
          <a:xfrm>
            <a:off x="71446" y="134765"/>
            <a:ext cx="84194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b="1" u="sng" dirty="0">
                <a:latin typeface="Meiryo UI" panose="020B0604030504040204" pitchFamily="50" charset="-128"/>
                <a:ea typeface="Meiryo UI" panose="020B0604030504040204" pitchFamily="50" charset="-128"/>
              </a:rPr>
              <a:t>Step10 : </a:t>
            </a:r>
            <a:r>
              <a:rPr lang="en-US" altLang="ja-JP" sz="2400" b="1" u="sng" dirty="0" err="1">
                <a:latin typeface="Meiryo UI" panose="020B0604030504040204" pitchFamily="50" charset="-128"/>
                <a:ea typeface="Meiryo UI" panose="020B0604030504040204" pitchFamily="50" charset="-128"/>
              </a:rPr>
              <a:t>Notificaton</a:t>
            </a:r>
            <a:r>
              <a:rPr lang="en-US" altLang="ja-JP" sz="2400" b="1" u="sng" dirty="0">
                <a:latin typeface="Meiryo UI" panose="020B0604030504040204" pitchFamily="50" charset="-128"/>
                <a:ea typeface="Meiryo UI" panose="020B0604030504040204" pitchFamily="50" charset="-128"/>
              </a:rPr>
              <a:t> to scan QR code</a:t>
            </a:r>
            <a:endParaRPr kumimoji="1" lang="en-US" altLang="ja-JP" sz="2400" u="sng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4412072" y="934300"/>
            <a:ext cx="759642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>
                <a:solidFill>
                  <a:srgbClr val="F7092B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Please replace Japanese translation with the following one;</a:t>
            </a:r>
          </a:p>
          <a:p>
            <a:pPr algn="ctr"/>
            <a:r>
              <a:rPr lang="ja-JP" altLang="en-US" sz="2000" dirty="0">
                <a:solidFill>
                  <a:srgbClr val="F7092B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デバイス画面上に</a:t>
            </a:r>
            <a:endParaRPr lang="en-US" altLang="ja-JP" sz="2000" dirty="0">
              <a:solidFill>
                <a:srgbClr val="F7092B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lang="ja-JP" altLang="en-US" sz="2000" dirty="0">
                <a:solidFill>
                  <a:srgbClr val="F7092B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表示される</a:t>
            </a:r>
            <a:r>
              <a:rPr lang="en-US" altLang="ja-JP" sz="2000" dirty="0">
                <a:solidFill>
                  <a:srgbClr val="F7092B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QR</a:t>
            </a:r>
            <a:r>
              <a:rPr lang="ja-JP" altLang="en-US" sz="2000" dirty="0">
                <a:solidFill>
                  <a:srgbClr val="F7092B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コードを</a:t>
            </a:r>
            <a:endParaRPr lang="en-US" altLang="ja-JP" sz="2000" dirty="0">
              <a:solidFill>
                <a:srgbClr val="F7092B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lang="ja-JP" altLang="en-US" sz="2000" dirty="0">
                <a:solidFill>
                  <a:srgbClr val="F7092B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スキャンしてください</a:t>
            </a:r>
            <a:endParaRPr lang="en-US" altLang="ja-JP" sz="2000" dirty="0">
              <a:solidFill>
                <a:srgbClr val="F7092B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051" y="934300"/>
            <a:ext cx="2607804" cy="5648036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</p:pic>
      <p:sp>
        <p:nvSpPr>
          <p:cNvPr id="10" name="正方形/長方形 9"/>
          <p:cNvSpPr/>
          <p:nvPr/>
        </p:nvSpPr>
        <p:spPr>
          <a:xfrm>
            <a:off x="793050" y="2215417"/>
            <a:ext cx="2607805" cy="16235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7" name="図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0404" y="2383173"/>
            <a:ext cx="1974993" cy="4277481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</p:pic>
      <p:sp>
        <p:nvSpPr>
          <p:cNvPr id="22" name="テキスト ボックス 21"/>
          <p:cNvSpPr txBox="1"/>
          <p:nvPr/>
        </p:nvSpPr>
        <p:spPr>
          <a:xfrm>
            <a:off x="7166619" y="3460084"/>
            <a:ext cx="1862561" cy="10618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ja-JP" altLang="en-US" sz="1400" dirty="0">
                <a:solidFill>
                  <a:srgbClr val="F7092B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デバイス画面上に</a:t>
            </a:r>
            <a:endParaRPr lang="en-US" altLang="ja-JP" sz="1400" dirty="0">
              <a:solidFill>
                <a:srgbClr val="F7092B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>
              <a:lnSpc>
                <a:spcPct val="150000"/>
              </a:lnSpc>
            </a:pPr>
            <a:r>
              <a:rPr lang="ja-JP" altLang="en-US" sz="1400" dirty="0">
                <a:solidFill>
                  <a:srgbClr val="F7092B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表示される</a:t>
            </a:r>
            <a:r>
              <a:rPr lang="en-US" altLang="ja-JP" sz="1400" dirty="0">
                <a:solidFill>
                  <a:srgbClr val="F7092B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QR</a:t>
            </a:r>
            <a:r>
              <a:rPr lang="ja-JP" altLang="en-US" sz="1400" dirty="0">
                <a:solidFill>
                  <a:srgbClr val="F7092B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コードを</a:t>
            </a:r>
            <a:endParaRPr lang="en-US" altLang="ja-JP" sz="1400" dirty="0">
              <a:solidFill>
                <a:srgbClr val="F7092B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>
              <a:lnSpc>
                <a:spcPct val="150000"/>
              </a:lnSpc>
            </a:pPr>
            <a:r>
              <a:rPr lang="ja-JP" altLang="en-US" sz="1400" dirty="0">
                <a:solidFill>
                  <a:srgbClr val="F7092B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スキャンしてください</a:t>
            </a:r>
            <a:endParaRPr lang="en-US" altLang="ja-JP" sz="1400" dirty="0">
              <a:solidFill>
                <a:srgbClr val="F7092B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578214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731</TotalTime>
  <Words>224</Words>
  <Application>Microsoft Macintosh PowerPoint</Application>
  <PresentationFormat>Widescreen</PresentationFormat>
  <Paragraphs>23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Meiryo UI</vt:lpstr>
      <vt:lpstr>游ゴシック</vt:lpstr>
      <vt:lpstr>游ゴシック Light</vt:lpstr>
      <vt:lpstr>Arial</vt:lpstr>
      <vt:lpstr>Office テーマ</vt:lpstr>
      <vt:lpstr>Step4 : Question #1 </vt:lpstr>
      <vt:lpstr>Step6 : Question #3　</vt:lpstr>
      <vt:lpstr>Step7 : Question #4　</vt:lpstr>
      <vt:lpstr>PowerPoint Presentation</vt:lpstr>
      <vt:lpstr>PowerPoint Presentation</vt:lpstr>
    </vt:vector>
  </TitlesOfParts>
  <Company>KOSE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KOSE2019</dc:creator>
  <cp:lastModifiedBy>Armaan Mehta</cp:lastModifiedBy>
  <cp:revision>25</cp:revision>
  <dcterms:created xsi:type="dcterms:W3CDTF">2021-04-05T02:37:07Z</dcterms:created>
  <dcterms:modified xsi:type="dcterms:W3CDTF">2021-04-22T10:41:41Z</dcterms:modified>
</cp:coreProperties>
</file>